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4c8fa2d6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4c8fa2d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5ac8a480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5ac8a480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600" y="-133025"/>
            <a:ext cx="3836477" cy="11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01300" y="2371650"/>
            <a:ext cx="4559100" cy="73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381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600">
                <a:solidFill>
                  <a:schemeClr val="lt1"/>
                </a:solidFill>
              </a:rPr>
              <a:t>שיעור 2 אוצר מילים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1050" y="3940275"/>
            <a:ext cx="3836477" cy="11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529500" y="1624475"/>
            <a:ext cx="5821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spawn - מקום התחלתי 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village - כפר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biome - אזור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attack damage - חוזק התקיפה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crafting table - שולחן עבודה 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41125" y="1516775"/>
            <a:ext cx="3048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wood - עץ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pickaxe - מכוש 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axe - גרזן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sword - חרב 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1050" y="3940275"/>
            <a:ext cx="3836477" cy="11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230175" y="1494300"/>
            <a:ext cx="5821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bed - מיטה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chest - תיבה 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door - דלת 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cobblestone - אבן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55925" y="1516775"/>
            <a:ext cx="3048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200">
                <a:solidFill>
                  <a:schemeClr val="lt1"/>
                </a:solidFill>
              </a:rPr>
              <a:t>furnace - תנור iron - ברזל stick - מקל coal - פחם</a:t>
            </a:r>
            <a:r>
              <a:rPr b="1" lang="iw" sz="3200">
                <a:solidFill>
                  <a:schemeClr val="lt1"/>
                </a:solidFill>
              </a:rPr>
              <a:t> 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